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9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93"/>
    <p:restoredTop sz="96327"/>
  </p:normalViewPr>
  <p:slideViewPr>
    <p:cSldViewPr snapToGrid="0" snapToObjects="1">
      <p:cViewPr varScale="1">
        <p:scale>
          <a:sx n="156" d="100"/>
          <a:sy n="156" d="100"/>
        </p:scale>
        <p:origin x="184" y="3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" y="0"/>
            <a:ext cx="914401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  <p:pic>
        <p:nvPicPr>
          <p:cNvPr id="11" name="Picture 10" descr="A group of people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5994117B-84B0-F14B-A6F8-5F7DCC435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88323"/>
            <a:ext cx="9144000" cy="2370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picture containing dark&#10;&#10;Description automatically generated">
            <a:extLst>
              <a:ext uri="{FF2B5EF4-FFF2-40B4-BE49-F238E27FC236}">
                <a16:creationId xmlns:a16="http://schemas.microsoft.com/office/drawing/2014/main" id="{E794847A-757B-8E46-A10F-D221DBC0A79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3" name="Picture 12" descr="A picture containing dark&#10;&#10;Description automatically generated">
            <a:extLst>
              <a:ext uri="{FF2B5EF4-FFF2-40B4-BE49-F238E27FC236}">
                <a16:creationId xmlns:a16="http://schemas.microsoft.com/office/drawing/2014/main" id="{2924B7B5-6423-6340-A61B-401C6F031C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8B1C9B-6FB7-5C45-8CDC-E3ED2B72F2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D764F4-5BAE-324B-80B5-FDAEFED99D34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dark&#10;&#10;Description automatically generated">
            <a:extLst>
              <a:ext uri="{FF2B5EF4-FFF2-40B4-BE49-F238E27FC236}">
                <a16:creationId xmlns:a16="http://schemas.microsoft.com/office/drawing/2014/main" id="{E92756BF-AA0C-A844-AB5F-A73B94A12DD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9" name="Picture 18" descr="A picture containing dark&#10;&#10;Description automatically generated">
            <a:extLst>
              <a:ext uri="{FF2B5EF4-FFF2-40B4-BE49-F238E27FC236}">
                <a16:creationId xmlns:a16="http://schemas.microsoft.com/office/drawing/2014/main" id="{1100046A-11F2-5A43-A9A3-75FE29DA558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794" y="-3"/>
            <a:ext cx="9146794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4CB9E-60DF-3748-9391-48F5E0164A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pic>
        <p:nvPicPr>
          <p:cNvPr id="23" name="Picture 22" descr="A person holding a tablet&#10;&#10;Description automatically generated with medium confidence">
            <a:extLst>
              <a:ext uri="{FF2B5EF4-FFF2-40B4-BE49-F238E27FC236}">
                <a16:creationId xmlns:a16="http://schemas.microsoft.com/office/drawing/2014/main" id="{F28F7240-542E-E14E-B105-DD9957779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2123" y="891468"/>
            <a:ext cx="1151164" cy="115116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4" name="Picture 2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F688BAC-4973-5A42-9901-27588A73DB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66177" y="454131"/>
            <a:ext cx="749808" cy="749808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5" name="Picture 24" descr="A picture containing grass, sky, outdoor, day&#10;&#10;Description automatically generated">
            <a:extLst>
              <a:ext uri="{FF2B5EF4-FFF2-40B4-BE49-F238E27FC236}">
                <a16:creationId xmlns:a16="http://schemas.microsoft.com/office/drawing/2014/main" id="{3F934D9D-F3DB-9D42-88D0-0DF5187277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72952" y="2174020"/>
            <a:ext cx="1724396" cy="172439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B24A2CA-3767-394F-80C8-B17C68C46AAF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 descr="A picture containing dark&#10;&#10;Description automatically generated">
            <a:extLst>
              <a:ext uri="{FF2B5EF4-FFF2-40B4-BE49-F238E27FC236}">
                <a16:creationId xmlns:a16="http://schemas.microsoft.com/office/drawing/2014/main" id="{EAE57FF4-84AD-DC49-8207-03DF3C4229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8" name="Picture 17" descr="A picture containing dark&#10;&#10;Description automatically generated">
            <a:extLst>
              <a:ext uri="{FF2B5EF4-FFF2-40B4-BE49-F238E27FC236}">
                <a16:creationId xmlns:a16="http://schemas.microsoft.com/office/drawing/2014/main" id="{604F84A5-01ED-3B41-9991-35DC50287C8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  <p:pic>
        <p:nvPicPr>
          <p:cNvPr id="5" name="Picture 4" descr="A picture containing sky, outdoor, person, person&#10;&#10;Description automatically generated">
            <a:extLst>
              <a:ext uri="{FF2B5EF4-FFF2-40B4-BE49-F238E27FC236}">
                <a16:creationId xmlns:a16="http://schemas.microsoft.com/office/drawing/2014/main" id="{78B8FBFC-8382-4E4F-9A24-D2782D5F80A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476314" y="-443433"/>
            <a:ext cx="2706624" cy="270662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249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794" y="-3"/>
            <a:ext cx="9146794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4CB9E-60DF-3748-9391-48F5E0164A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20" name="Picture Placeholder 49">
            <a:extLst>
              <a:ext uri="{FF2B5EF4-FFF2-40B4-BE49-F238E27FC236}">
                <a16:creationId xmlns:a16="http://schemas.microsoft.com/office/drawing/2014/main" id="{A0E0C358-90C6-5849-B09F-C6E02A42F7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72182" y="891468"/>
            <a:ext cx="1151163" cy="115116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16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>
            <a:extLst>
              <a:ext uri="{FF2B5EF4-FFF2-40B4-BE49-F238E27FC236}">
                <a16:creationId xmlns:a16="http://schemas.microsoft.com/office/drawing/2014/main" id="{A9EAC87C-C44A-874E-B19C-2A724B0784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66191" y="454131"/>
            <a:ext cx="753517" cy="753517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9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IMAGE </a:t>
            </a:r>
          </a:p>
        </p:txBody>
      </p:sp>
      <p:sp>
        <p:nvSpPr>
          <p:cNvPr id="22" name="Picture Placeholder 49">
            <a:extLst>
              <a:ext uri="{FF2B5EF4-FFF2-40B4-BE49-F238E27FC236}">
                <a16:creationId xmlns:a16="http://schemas.microsoft.com/office/drawing/2014/main" id="{498C6841-CB91-0B4F-BDAD-34BCB663BB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72952" y="2177462"/>
            <a:ext cx="1720954" cy="172095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4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861301-D528-D54E-9AF3-C5CCCC429BA7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dark&#10;&#10;Description automatically generated">
            <a:extLst>
              <a:ext uri="{FF2B5EF4-FFF2-40B4-BE49-F238E27FC236}">
                <a16:creationId xmlns:a16="http://schemas.microsoft.com/office/drawing/2014/main" id="{41C44726-E85E-3C4F-9CD7-C5D81304AE3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9" name="Picture 18" descr="A picture containing dark&#10;&#10;Description automatically generated">
            <a:extLst>
              <a:ext uri="{FF2B5EF4-FFF2-40B4-BE49-F238E27FC236}">
                <a16:creationId xmlns:a16="http://schemas.microsoft.com/office/drawing/2014/main" id="{CB57A1F1-105F-A348-80AF-DB18C65BF74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  <p:sp>
        <p:nvSpPr>
          <p:cNvPr id="17" name="Picture Placeholder 49">
            <a:extLst>
              <a:ext uri="{FF2B5EF4-FFF2-40B4-BE49-F238E27FC236}">
                <a16:creationId xmlns:a16="http://schemas.microsoft.com/office/drawing/2014/main" id="{821BD880-A41A-004E-A1EC-F253F3489F8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476351" y="-445272"/>
            <a:ext cx="2709874" cy="2709874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EFBEB6-2594-7243-9F6F-C775E747D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B26FE1-5A22-FF48-98B1-348F27A5BCD3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dark&#10;&#10;Description automatically generated">
            <a:extLst>
              <a:ext uri="{FF2B5EF4-FFF2-40B4-BE49-F238E27FC236}">
                <a16:creationId xmlns:a16="http://schemas.microsoft.com/office/drawing/2014/main" id="{E9F2AB4E-526B-4A4C-A275-C77E6C517B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93E0E718-8983-BB42-9B15-08569FDF5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0" y="-2"/>
            <a:ext cx="9144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E7962-DE4A-1F44-B31F-A9B2F28DD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9A00B9-4FF1-E648-A2F0-A928260AB604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F6618AC8-A1B5-7942-89F7-937C320E70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525946F8-AB5C-094F-9872-8E6AFC39F2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C27DF31A-83F1-F042-A193-148A4002307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1EAC3AEE-335B-5546-A193-823A18392863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84" r:id="rId4"/>
    <p:sldLayoutId id="2147483663" r:id="rId5"/>
    <p:sldLayoutId id="2147483673" r:id="rId6"/>
    <p:sldLayoutId id="2147483662" r:id="rId7"/>
    <p:sldLayoutId id="2147483675" r:id="rId8"/>
    <p:sldLayoutId id="2147483664" r:id="rId9"/>
    <p:sldLayoutId id="2147483674" r:id="rId10"/>
    <p:sldLayoutId id="2147483665" r:id="rId11"/>
    <p:sldLayoutId id="2147483676" r:id="rId12"/>
    <p:sldLayoutId id="2147483677" r:id="rId13"/>
    <p:sldLayoutId id="2147483678" r:id="rId14"/>
    <p:sldLayoutId id="2147483679" r:id="rId15"/>
    <p:sldLayoutId id="2147483667" r:id="rId16"/>
    <p:sldLayoutId id="2147483680" r:id="rId17"/>
    <p:sldLayoutId id="2147483682" r:id="rId18"/>
    <p:sldLayoutId id="2147483681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40334-707C-B14A-A74B-162468732EC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FCAA796-2281-BE45-855E-13CDCE6AB3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13C2E1E-C438-6843-825E-46B16051B0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AE8766C-FCF3-DE40-BBCD-D75A59CBB6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BFA34F4-5E96-A64C-9CE3-8842163D9F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9531D91-46D5-DE4A-9234-F63E4CFE42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6753D25-006C-7C40-AE32-94C0E9CF6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4F998F15-1477-5845-9DE2-BF65D5C97F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7D4C40-6DE5-7A02-0C93-2E96C5D04318}"/>
              </a:ext>
            </a:extLst>
          </p:cNvPr>
          <p:cNvSpPr txBox="1"/>
          <p:nvPr/>
        </p:nvSpPr>
        <p:spPr>
          <a:xfrm>
            <a:off x="210196" y="4910745"/>
            <a:ext cx="3307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IEEE </a:t>
            </a:r>
            <a:r>
              <a:rPr lang="en-GB" sz="1100" b="1" dirty="0" err="1">
                <a:solidFill>
                  <a:schemeClr val="bg1"/>
                </a:solidFill>
              </a:rPr>
              <a:t>Eurocon</a:t>
            </a:r>
            <a:r>
              <a:rPr lang="en-GB" sz="1100" b="1" dirty="0">
                <a:solidFill>
                  <a:schemeClr val="bg1"/>
                </a:solidFill>
              </a:rPr>
              <a:t> 2023 – Torino, Italy, 6-8 July 2023</a:t>
            </a:r>
          </a:p>
        </p:txBody>
      </p:sp>
    </p:spTree>
    <p:extLst>
      <p:ext uri="{BB962C8B-B14F-4D97-AF65-F5344CB8AC3E}">
        <p14:creationId xmlns:p14="http://schemas.microsoft.com/office/powerpoint/2010/main" val="164068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3510-A603-E547-975A-B6891567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490F5-A330-C64F-B83F-4FB6B0DD0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94A43-821E-7147-8014-F1E1AD70B8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23C68-7C0A-4942-AC23-90DB5F1E4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DEB929E-2D46-C0CC-1F86-19AE516CA3F0}"/>
              </a:ext>
            </a:extLst>
          </p:cNvPr>
          <p:cNvSpPr txBox="1"/>
          <p:nvPr/>
        </p:nvSpPr>
        <p:spPr>
          <a:xfrm>
            <a:off x="210196" y="4910745"/>
            <a:ext cx="3307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IEEE </a:t>
            </a:r>
            <a:r>
              <a:rPr lang="en-GB" sz="1100" b="1" dirty="0" err="1">
                <a:solidFill>
                  <a:schemeClr val="bg1"/>
                </a:solidFill>
              </a:rPr>
              <a:t>Eurocon</a:t>
            </a:r>
            <a:r>
              <a:rPr lang="en-GB" sz="1100" b="1" dirty="0">
                <a:solidFill>
                  <a:schemeClr val="bg1"/>
                </a:solidFill>
              </a:rPr>
              <a:t> 2023 – Torino, Italy, 6-8 July 2023</a:t>
            </a:r>
          </a:p>
        </p:txBody>
      </p:sp>
    </p:spTree>
    <p:extLst>
      <p:ext uri="{BB962C8B-B14F-4D97-AF65-F5344CB8AC3E}">
        <p14:creationId xmlns:p14="http://schemas.microsoft.com/office/powerpoint/2010/main" val="7015505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383</TotalTime>
  <Words>24</Words>
  <Application>Microsoft Macintosh PowerPoint</Application>
  <PresentationFormat>Presentazione su schermo (16:9)</PresentationFormat>
  <Paragraphs>4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Arial</vt:lpstr>
      <vt:lpstr>Calibri</vt:lpstr>
      <vt:lpstr>Courier New</vt:lpstr>
      <vt:lpstr>LucidaGrande</vt:lpstr>
      <vt:lpstr>Wingdings</vt:lpstr>
      <vt:lpstr>Theme 1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Gianfranco  Chicco</cp:lastModifiedBy>
  <cp:revision>23</cp:revision>
  <dcterms:created xsi:type="dcterms:W3CDTF">2016-10-24T19:40:55Z</dcterms:created>
  <dcterms:modified xsi:type="dcterms:W3CDTF">2023-04-17T20:13:30Z</dcterms:modified>
</cp:coreProperties>
</file>